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8E04-9DBE-09BC-4504-63424A53E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7D5F8-E1EA-4113-2EC4-BA2D12C8D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28985-9937-6F2D-42E2-F07FD544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3CDFB-B286-4B64-6DB7-FBF4E489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E8B69-69A9-9A7A-A9F8-5B98552F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3689-58DD-35C4-EB54-93B9902B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2D136-F79D-8EA9-CDD0-ACA2F0714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22E4-E4AD-8BEA-5345-2512DCD39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694C-5B3E-A5F3-D453-2966F17D6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D6A5-C78A-853C-9C81-FBE60693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8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47118-4832-BDEA-2E05-3113621CBD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CF14A-0A39-C7E5-E226-2D75B44A0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A8CD2-D216-BDD0-9681-05752274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B48F-AE00-6DF7-DEB2-F4E7717C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08902-A87A-576F-007A-462C31F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4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32D0-E36E-7857-6ED3-76E999106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332C-C411-B9C3-776D-C01DCEC9E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688A0-AFFF-3686-8B45-34CD2ECD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F280C-A391-C91C-17DA-DC6DC48BA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2D88-79CF-EE37-82FE-043BA33A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9961-C191-072D-568A-4E232A70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3D440-38B8-3BB3-E80D-7416E6FA7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2EF2-92BD-F590-4A2F-D5BBB7C0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EBCF-A9B7-DC52-0F4D-1315412E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741C-1191-EB53-C0BB-E6784332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09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2D5B-6BFD-7F5A-A1CC-3233A3F0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C7903-8F38-23AC-EBC7-21F08EDF3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2E918-BD77-482F-6C47-4EFC2111C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0B86E-9187-22ED-B6C6-68A1A3E2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DBCCF-7860-0BCE-1E25-4EE2729B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8C16F-A6AB-C381-6AB5-D1CF0F86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96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92AD1-4E19-F53A-9F19-15A21BFD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E26BD-27F8-BCAA-6365-12F8E4525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FEF4D-9BBA-F6DE-32F4-0B2841EDE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1A9D1-75C7-6F0D-589E-5F852A0A6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49BC2-F4A0-3869-EC20-201AB139E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3BB239-39E0-5E9E-D7C9-0ADD51305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7F65C-879F-AF20-C404-07BE49813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4780C-9CA6-19EB-C147-0F9E349C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5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E202-538E-43B0-E266-FD010F0B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1548-25D7-C000-8139-1AF2E85D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05276-037B-0DAD-C49B-DC28DB18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2B96-DACC-700A-1D48-460A3CDB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0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E0904-ED0C-FF63-5847-2F5D2A54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25C15-E222-8226-7DED-3E723D70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12878-D160-4FFD-B4A8-01EA01D4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4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B37C-5305-E2F2-8E27-D2E96FA16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5BA6-2F83-6898-62C2-A5D6167AA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4882-C034-8454-31B7-CB3AC8A21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FE360-F5E1-2F82-95D2-06AB17343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6618F-022B-90DC-5C0B-4DBB900F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64B45-E7D2-1DB6-E6AE-4F68E8B2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8339-EBA1-C858-5990-B67865B6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DAF4C-68EE-347C-BB23-79C05B9AB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7A1D7-25E4-B696-93CB-FAB66A46B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8E759-244C-B4A3-2C74-AD34985E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0840-8A7D-5073-9B6C-9EE00C25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BD76E-9A3C-842A-07BB-836C54DF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6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8F56C-D469-CB71-754F-CC0778B4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18535-CE76-C2E0-6578-079939C7A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207FF-3853-206D-C3F8-01976BD45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F7FEE-7A1D-4357-98C9-8FAD82E0E93A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8C8A-3F0E-3883-96E6-5A8BF834A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6AA7-0754-6E94-9608-2E3D0FB9B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91A3C-4289-401E-BB21-38A0E233F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7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34F39-1AD8-E2F1-9EAF-6F63CD45B9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F4765-B223-7E25-36A1-5D91DAA31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3A1F3-35DB-037A-81FD-7885C436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10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24C2-D0E6-007B-6CBF-5715FD21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27B-954D-E9A7-DAF7-801DA0878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0C8AE-63A9-0217-5B33-58394CBA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2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B593-83A5-8087-0FD7-989C632B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761F-4898-E60B-E008-1C3CB1EFE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45EE-5C9E-8EDC-90F2-CF2DEE18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18B9-D465-229C-0530-365678B0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8917E-D6B6-F463-0970-BC99DC23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AEDE2-AD18-07EB-C689-D46EF29FF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63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ED9E-417F-D35C-E2FE-AF59D635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A473-53DC-8946-1944-6BF4CF71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5FD9F-BBDF-13E2-FCD1-3D03F7B6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28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6C5049-37A9-A150-C4DB-CB20F8F1E20F}"/>
              </a:ext>
            </a:extLst>
          </p:cNvPr>
          <p:cNvSpPr txBox="1"/>
          <p:nvPr/>
        </p:nvSpPr>
        <p:spPr>
          <a:xfrm>
            <a:off x="0" y="125506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📊 Exploratory Data Analysis (EDA) Report  </a:t>
            </a:r>
          </a:p>
          <a:p>
            <a:r>
              <a:rPr lang="en-US" dirty="0"/>
              <a:t>Project: Fraud Detection in Financial Transactions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🔍 Objective:  </a:t>
            </a:r>
          </a:p>
          <a:p>
            <a:r>
              <a:rPr lang="en-US" dirty="0"/>
              <a:t>Analyze transaction data to detect fraudulent patterns and prepare data for building a fraud detection system.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📦 Dataset Overview:  </a:t>
            </a:r>
          </a:p>
          <a:p>
            <a:r>
              <a:rPr lang="en-US" dirty="0"/>
              <a:t>- Source: Credit card transaction dataset  </a:t>
            </a:r>
          </a:p>
          <a:p>
            <a:r>
              <a:rPr lang="en-US" dirty="0"/>
              <a:t>- Target Variable: `</a:t>
            </a:r>
            <a:r>
              <a:rPr lang="en-US" dirty="0" err="1"/>
              <a:t>is_fraud</a:t>
            </a:r>
            <a:r>
              <a:rPr lang="en-US" dirty="0"/>
              <a:t>` (0 = legitimate, 1 = fraud)  </a:t>
            </a:r>
          </a:p>
          <a:p>
            <a:r>
              <a:rPr lang="en-US" dirty="0"/>
              <a:t>- Feature Types:  </a:t>
            </a:r>
          </a:p>
          <a:p>
            <a:r>
              <a:rPr lang="en-US" dirty="0"/>
              <a:t>  - Numerical: `amt`, `</a:t>
            </a:r>
            <a:r>
              <a:rPr lang="en-US" dirty="0" err="1"/>
              <a:t>city_pop</a:t>
            </a:r>
            <a:r>
              <a:rPr lang="en-US" dirty="0"/>
              <a:t>`, `</a:t>
            </a:r>
            <a:r>
              <a:rPr lang="en-US" dirty="0" err="1"/>
              <a:t>lat</a:t>
            </a:r>
            <a:r>
              <a:rPr lang="en-US" dirty="0"/>
              <a:t>`, `long`, etc.  </a:t>
            </a:r>
          </a:p>
          <a:p>
            <a:r>
              <a:rPr lang="en-US" dirty="0"/>
              <a:t>  - Categorical: `category`, `gender`, `merchant`, etc.  </a:t>
            </a:r>
          </a:p>
          <a:p>
            <a:r>
              <a:rPr lang="en-US" dirty="0"/>
              <a:t>  - Temporal: `</a:t>
            </a:r>
            <a:r>
              <a:rPr lang="en-US" dirty="0" err="1"/>
              <a:t>trans_date_trans_time</a:t>
            </a:r>
            <a:r>
              <a:rPr lang="en-US" dirty="0"/>
              <a:t>`  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📐 1. Dataset Dimensions  </a:t>
            </a:r>
          </a:p>
          <a:p>
            <a:r>
              <a:rPr lang="en-US" dirty="0"/>
              <a:t>- Use: `</a:t>
            </a:r>
            <a:r>
              <a:rPr lang="en-US" dirty="0" err="1"/>
              <a:t>df.shape</a:t>
            </a:r>
            <a:r>
              <a:rPr lang="en-US" dirty="0"/>
              <a:t>`  </a:t>
            </a:r>
          </a:p>
          <a:p>
            <a:r>
              <a:rPr lang="en-US" dirty="0"/>
              <a:t>- Rows: [Number of transactions]  </a:t>
            </a:r>
          </a:p>
          <a:p>
            <a:r>
              <a:rPr lang="en-US" dirty="0"/>
              <a:t>- Columns: [Number of features]</a:t>
            </a:r>
          </a:p>
        </p:txBody>
      </p:sp>
    </p:spTree>
    <p:extLst>
      <p:ext uri="{BB962C8B-B14F-4D97-AF65-F5344CB8AC3E}">
        <p14:creationId xmlns:p14="http://schemas.microsoft.com/office/powerpoint/2010/main" val="4119589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B77EFB-A529-F1A4-1243-5EF128061575}"/>
              </a:ext>
            </a:extLst>
          </p:cNvPr>
          <p:cNvSpPr txBox="1"/>
          <p:nvPr/>
        </p:nvSpPr>
        <p:spPr>
          <a:xfrm>
            <a:off x="0" y="0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🔤 2. Categorical Features (Unique Values)  </a:t>
            </a:r>
          </a:p>
          <a:p>
            <a:r>
              <a:rPr lang="en-US" dirty="0"/>
              <a:t>```python</a:t>
            </a:r>
          </a:p>
          <a:p>
            <a:r>
              <a:rPr lang="en-US" dirty="0"/>
              <a:t>for col in </a:t>
            </a:r>
            <a:r>
              <a:rPr lang="en-US" dirty="0" err="1"/>
              <a:t>df.select_dtypes</a:t>
            </a:r>
            <a:r>
              <a:rPr lang="en-US" dirty="0"/>
              <a:t>(include='object'):</a:t>
            </a:r>
          </a:p>
          <a:p>
            <a:r>
              <a:rPr lang="en-US" dirty="0"/>
              <a:t>    print(col, </a:t>
            </a:r>
            <a:r>
              <a:rPr lang="en-US" dirty="0" err="1"/>
              <a:t>df</a:t>
            </a:r>
            <a:r>
              <a:rPr lang="en-US" dirty="0"/>
              <a:t>[col].</a:t>
            </a:r>
            <a:r>
              <a:rPr lang="en-US" dirty="0" err="1"/>
              <a:t>nunique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/>
              <a:t>import pandas as pd</a:t>
            </a:r>
          </a:p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endParaRPr lang="en-US" dirty="0"/>
          </a:p>
          <a:p>
            <a:r>
              <a:rPr lang="en-US" dirty="0"/>
              <a:t># Step 3: Distribution of Numerical Variables</a:t>
            </a:r>
          </a:p>
          <a:p>
            <a:r>
              <a:rPr lang="en-US" dirty="0" err="1"/>
              <a:t>df.hist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=(12, 10), bins=30)</a:t>
            </a:r>
          </a:p>
          <a:p>
            <a:r>
              <a:rPr lang="en-US" dirty="0" err="1"/>
              <a:t>plt.tight_layout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Step 4: Missing Values</a:t>
            </a:r>
          </a:p>
          <a:p>
            <a:r>
              <a:rPr lang="en-US" dirty="0" err="1"/>
              <a:t>missing_values</a:t>
            </a:r>
            <a:r>
              <a:rPr lang="en-US" dirty="0"/>
              <a:t> = </a:t>
            </a:r>
            <a:r>
              <a:rPr lang="en-US" dirty="0" err="1"/>
              <a:t>df.isnull</a:t>
            </a:r>
            <a:r>
              <a:rPr lang="en-US" dirty="0"/>
              <a:t>().sum()</a:t>
            </a:r>
          </a:p>
          <a:p>
            <a:r>
              <a:rPr lang="en-US" dirty="0"/>
              <a:t>print("Missing Values:\n", </a:t>
            </a:r>
            <a:r>
              <a:rPr lang="en-US" dirty="0" err="1"/>
              <a:t>missing_values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Step 5: Summary Statistics</a:t>
            </a:r>
          </a:p>
          <a:p>
            <a:r>
              <a:rPr lang="en-US" dirty="0" err="1"/>
              <a:t>summary_stats</a:t>
            </a:r>
            <a:r>
              <a:rPr lang="en-US" dirty="0"/>
              <a:t> = </a:t>
            </a:r>
            <a:r>
              <a:rPr lang="en-US" dirty="0" err="1"/>
              <a:t>df.describe</a:t>
            </a:r>
            <a:r>
              <a:rPr lang="en-US" dirty="0"/>
              <a:t>()</a:t>
            </a:r>
          </a:p>
          <a:p>
            <a:r>
              <a:rPr lang="en-US" dirty="0"/>
              <a:t>print("Summary Statistics:\n", </a:t>
            </a:r>
            <a:r>
              <a:rPr lang="en-US" dirty="0" err="1"/>
              <a:t>summary_stats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0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69085E-0C79-E599-67F1-0C499A3EA759}"/>
              </a:ext>
            </a:extLst>
          </p:cNvPr>
          <p:cNvSpPr txBox="1"/>
          <p:nvPr/>
        </p:nvSpPr>
        <p:spPr>
          <a:xfrm>
            <a:off x="0" y="98612"/>
            <a:ext cx="1219200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Step 6: Correlation Analysis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=(10, 8))</a:t>
            </a:r>
          </a:p>
          <a:p>
            <a:r>
              <a:rPr lang="en-US" dirty="0" err="1"/>
              <a:t>sns.heatmap</a:t>
            </a:r>
            <a:r>
              <a:rPr lang="en-US" dirty="0"/>
              <a:t>(</a:t>
            </a:r>
            <a:r>
              <a:rPr lang="en-US" dirty="0" err="1"/>
              <a:t>df.corr</a:t>
            </a:r>
            <a:r>
              <a:rPr lang="en-US" dirty="0"/>
              <a:t>(</a:t>
            </a:r>
            <a:r>
              <a:rPr lang="en-US" dirty="0" err="1"/>
              <a:t>numeric_only</a:t>
            </a:r>
            <a:r>
              <a:rPr lang="en-US" dirty="0"/>
              <a:t>=True), </a:t>
            </a:r>
            <a:r>
              <a:rPr lang="en-US" dirty="0" err="1"/>
              <a:t>annot</a:t>
            </a:r>
            <a:r>
              <a:rPr lang="en-US" dirty="0"/>
              <a:t>=True, </a:t>
            </a:r>
            <a:r>
              <a:rPr lang="en-US" dirty="0" err="1"/>
              <a:t>cmap</a:t>
            </a:r>
            <a:r>
              <a:rPr lang="en-US" dirty="0"/>
              <a:t>='</a:t>
            </a:r>
            <a:r>
              <a:rPr lang="en-US" dirty="0" err="1"/>
              <a:t>coolwarm</a:t>
            </a:r>
            <a:r>
              <a:rPr lang="en-US" dirty="0"/>
              <a:t>', </a:t>
            </a:r>
            <a:r>
              <a:rPr lang="en-US" dirty="0" err="1"/>
              <a:t>fmt</a:t>
            </a:r>
            <a:r>
              <a:rPr lang="en-US" dirty="0"/>
              <a:t>='.2f')</a:t>
            </a:r>
          </a:p>
          <a:p>
            <a:r>
              <a:rPr lang="en-US" dirty="0" err="1"/>
              <a:t>plt.title</a:t>
            </a:r>
            <a:r>
              <a:rPr lang="en-US" dirty="0"/>
              <a:t>("Correlation Heatmap")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Step 7: Class Imbalance</a:t>
            </a:r>
          </a:p>
          <a:p>
            <a:r>
              <a:rPr lang="en-US" dirty="0" err="1"/>
              <a:t>fraud_counts</a:t>
            </a:r>
            <a:r>
              <a:rPr lang="en-US" dirty="0"/>
              <a:t> = 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is_fraud</a:t>
            </a:r>
            <a:r>
              <a:rPr lang="en-US" dirty="0"/>
              <a:t>'].</a:t>
            </a:r>
            <a:r>
              <a:rPr lang="en-US" dirty="0" err="1"/>
              <a:t>value_counts</a:t>
            </a:r>
            <a:r>
              <a:rPr lang="en-US" dirty="0"/>
              <a:t>(normalize=True)</a:t>
            </a:r>
          </a:p>
          <a:p>
            <a:r>
              <a:rPr lang="en-US" dirty="0"/>
              <a:t>print("Fraud Class Distribution:\n", </a:t>
            </a:r>
            <a:r>
              <a:rPr lang="en-US" dirty="0" err="1"/>
              <a:t>fraud_counts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Step 8: amt Distribution by </a:t>
            </a:r>
            <a:r>
              <a:rPr lang="en-US" dirty="0" err="1"/>
              <a:t>is_fraud</a:t>
            </a:r>
            <a:endParaRPr lang="en-US" dirty="0"/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=(8, 5))</a:t>
            </a:r>
          </a:p>
          <a:p>
            <a:r>
              <a:rPr lang="en-US" dirty="0" err="1"/>
              <a:t>sns.boxplot</a:t>
            </a:r>
            <a:r>
              <a:rPr lang="en-US" dirty="0"/>
              <a:t>(x='</a:t>
            </a:r>
            <a:r>
              <a:rPr lang="en-US" dirty="0" err="1"/>
              <a:t>is_fraud</a:t>
            </a:r>
            <a:r>
              <a:rPr lang="en-US" dirty="0"/>
              <a:t>', y='amt', data=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r>
              <a:rPr lang="en-US" dirty="0" err="1"/>
              <a:t>plt.title</a:t>
            </a:r>
            <a:r>
              <a:rPr lang="en-US" dirty="0"/>
              <a:t>("Transaction Amount by Fraud Status")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# Step 9: Time-Based Trends</a:t>
            </a:r>
          </a:p>
          <a:p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trans_date_trans_time</a:t>
            </a:r>
            <a:r>
              <a:rPr lang="en-US" dirty="0"/>
              <a:t>'] = </a:t>
            </a:r>
            <a:r>
              <a:rPr lang="en-US" dirty="0" err="1"/>
              <a:t>pd.to_datetime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trans_date_trans_time</a:t>
            </a:r>
            <a:r>
              <a:rPr lang="en-US" dirty="0"/>
              <a:t>'])</a:t>
            </a:r>
          </a:p>
          <a:p>
            <a:r>
              <a:rPr lang="en-US" dirty="0" err="1"/>
              <a:t>df.set_index</a:t>
            </a:r>
            <a:r>
              <a:rPr lang="en-US" dirty="0"/>
              <a:t>('</a:t>
            </a:r>
            <a:r>
              <a:rPr lang="en-US" dirty="0" err="1"/>
              <a:t>trans_date_trans_time</a:t>
            </a:r>
            <a:r>
              <a:rPr lang="en-US" dirty="0"/>
              <a:t>')['</a:t>
            </a:r>
            <a:r>
              <a:rPr lang="en-US" dirty="0" err="1"/>
              <a:t>is_fraud</a:t>
            </a:r>
            <a:r>
              <a:rPr lang="en-US" dirty="0"/>
              <a:t>'].resample('D').sum().plot(</a:t>
            </a:r>
            <a:r>
              <a:rPr lang="en-US" dirty="0" err="1"/>
              <a:t>figsize</a:t>
            </a:r>
            <a:r>
              <a:rPr lang="en-US" dirty="0"/>
              <a:t>=(12, 5))</a:t>
            </a:r>
          </a:p>
          <a:p>
            <a:r>
              <a:rPr lang="en-US" dirty="0" err="1"/>
              <a:t>plt.title</a:t>
            </a:r>
            <a:r>
              <a:rPr lang="en-US" dirty="0"/>
              <a:t>("Fraudulent Transactions Over Time")</a:t>
            </a:r>
          </a:p>
          <a:p>
            <a:r>
              <a:rPr lang="en-US" dirty="0" err="1"/>
              <a:t>plt.ylabel</a:t>
            </a:r>
            <a:r>
              <a:rPr lang="en-US" dirty="0"/>
              <a:t>("Fraud Count")</a:t>
            </a:r>
          </a:p>
          <a:p>
            <a:r>
              <a:rPr lang="en-US" dirty="0" err="1"/>
              <a:t>plt.xlabel</a:t>
            </a:r>
            <a:r>
              <a:rPr lang="en-US" dirty="0"/>
              <a:t>("Date")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46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08DAA3F-A469-C395-9A91-F53A7366D30F}"/>
              </a:ext>
            </a:extLst>
          </p:cNvPr>
          <p:cNvSpPr txBox="1"/>
          <p:nvPr/>
        </p:nvSpPr>
        <p:spPr>
          <a:xfrm>
            <a:off x="0" y="71718"/>
            <a:ext cx="1186927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Step 10: Fraud Rate by Category</a:t>
            </a:r>
          </a:p>
          <a:p>
            <a:r>
              <a:rPr lang="en-US" dirty="0" err="1"/>
              <a:t>fraud_by_category</a:t>
            </a:r>
            <a:r>
              <a:rPr lang="en-US" dirty="0"/>
              <a:t> = </a:t>
            </a:r>
            <a:r>
              <a:rPr lang="en-US" dirty="0" err="1"/>
              <a:t>df.groupby</a:t>
            </a:r>
            <a:r>
              <a:rPr lang="en-US" dirty="0"/>
              <a:t>('category')['</a:t>
            </a:r>
            <a:r>
              <a:rPr lang="en-US" dirty="0" err="1"/>
              <a:t>is_fraud</a:t>
            </a:r>
            <a:r>
              <a:rPr lang="en-US" dirty="0"/>
              <a:t>'].mean().</a:t>
            </a:r>
            <a:r>
              <a:rPr lang="en-US" dirty="0" err="1"/>
              <a:t>sort_values</a:t>
            </a:r>
            <a:r>
              <a:rPr lang="en-US" dirty="0"/>
              <a:t>(ascending=False)</a:t>
            </a:r>
          </a:p>
          <a:p>
            <a:r>
              <a:rPr lang="en-US" dirty="0"/>
              <a:t>print("Fraud Rate by Category:\n", </a:t>
            </a:r>
            <a:r>
              <a:rPr lang="en-US" dirty="0" err="1"/>
              <a:t>fraud_by_category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Step 11: Outlier Detection</a:t>
            </a:r>
          </a:p>
          <a:p>
            <a:r>
              <a:rPr lang="en-US" dirty="0" err="1"/>
              <a:t>plt.figure</a:t>
            </a:r>
            <a:r>
              <a:rPr lang="en-US" dirty="0"/>
              <a:t>(</a:t>
            </a:r>
            <a:r>
              <a:rPr lang="en-US" dirty="0" err="1"/>
              <a:t>figsize</a:t>
            </a:r>
            <a:r>
              <a:rPr lang="en-US" dirty="0"/>
              <a:t>=(14, 5))</a:t>
            </a:r>
          </a:p>
          <a:p>
            <a:r>
              <a:rPr lang="en-US" dirty="0" err="1"/>
              <a:t>plt.subplot</a:t>
            </a:r>
            <a:r>
              <a:rPr lang="en-US" dirty="0"/>
              <a:t>(1, 2, 1)</a:t>
            </a:r>
          </a:p>
          <a:p>
            <a:r>
              <a:rPr lang="en-US" dirty="0" err="1"/>
              <a:t>sns.boxplot</a:t>
            </a:r>
            <a:r>
              <a:rPr lang="en-US" dirty="0"/>
              <a:t>(x=</a:t>
            </a:r>
            <a:r>
              <a:rPr lang="en-US" dirty="0" err="1"/>
              <a:t>df</a:t>
            </a:r>
            <a:r>
              <a:rPr lang="en-US" dirty="0"/>
              <a:t>['amt'])</a:t>
            </a:r>
          </a:p>
          <a:p>
            <a:r>
              <a:rPr lang="en-US" dirty="0" err="1"/>
              <a:t>plt.title</a:t>
            </a:r>
            <a:r>
              <a:rPr lang="en-US" dirty="0"/>
              <a:t>("Boxplot of Transaction Amount")</a:t>
            </a:r>
          </a:p>
          <a:p>
            <a:endParaRPr lang="en-US" dirty="0"/>
          </a:p>
          <a:p>
            <a:r>
              <a:rPr lang="en-US" dirty="0" err="1"/>
              <a:t>plt.subplot</a:t>
            </a:r>
            <a:r>
              <a:rPr lang="en-US" dirty="0"/>
              <a:t>(1, 2, 2)</a:t>
            </a:r>
          </a:p>
          <a:p>
            <a:r>
              <a:rPr lang="en-US" dirty="0" err="1"/>
              <a:t>sns.boxplot</a:t>
            </a:r>
            <a:r>
              <a:rPr lang="en-US" dirty="0"/>
              <a:t>(x=</a:t>
            </a:r>
            <a:r>
              <a:rPr lang="en-US" dirty="0" err="1"/>
              <a:t>df</a:t>
            </a:r>
            <a:r>
              <a:rPr lang="en-US" dirty="0"/>
              <a:t>['</a:t>
            </a:r>
            <a:r>
              <a:rPr lang="en-US" dirty="0" err="1"/>
              <a:t>city_pop</a:t>
            </a:r>
            <a:r>
              <a:rPr lang="en-US" dirty="0"/>
              <a:t>'])</a:t>
            </a:r>
          </a:p>
          <a:p>
            <a:r>
              <a:rPr lang="en-US" dirty="0" err="1"/>
              <a:t>plt.title</a:t>
            </a:r>
            <a:r>
              <a:rPr lang="en-US" dirty="0"/>
              <a:t>("Boxplot of City Population")</a:t>
            </a:r>
          </a:p>
          <a:p>
            <a:endParaRPr lang="en-US" dirty="0"/>
          </a:p>
          <a:p>
            <a:r>
              <a:rPr lang="en-US" dirty="0" err="1"/>
              <a:t>plt.tight_layout</a:t>
            </a:r>
            <a:r>
              <a:rPr lang="en-US" dirty="0"/>
              <a:t>()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🧹 12. Data Quality Checks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Remove duplicates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Validate timestamps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 for invalid amounts or coordinates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5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F72A448-5BE8-D470-2EC3-0C46E326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3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D7162-C70A-2FC1-DCEF-8A2825873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DB0D4-BBCC-7415-EA40-BA857EF6A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F864C-2063-51CC-7AA9-6EB21B2E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9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86B1E-4537-3423-4FE8-C27908FE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89880-4AD4-82A2-539D-845F8316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964B7-4C6B-98A4-E94A-C4F20447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69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C033-7762-FDC3-3E58-80AB22A98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F80F-FE10-F124-13CA-18EA6CC98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4BBFD-68C8-746A-A58E-83A02AA1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6248-BAA0-3D13-9583-DA1E1141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76C26-893F-277B-97AC-62E35447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314E4-5730-A5A9-48ED-AF9BEE10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D295-F40C-AEB3-F6A7-0F7141D2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9482-A92F-4FE6-3498-75DACDE50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6C814-165D-8EA9-D7D8-59699EA4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0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7C09-0FB3-DC6F-8DB9-196C7C50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3455-2ABF-F9EC-7B0D-B1CBC653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D569F-F903-C2E7-3410-10AE7E7B1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89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04097-7E00-D563-2AD2-E7DF037C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80C7-56BD-AC76-E777-8A2C5DBAF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C1D5-CB5E-4A3E-867D-E8050066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3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E0F7-6DD0-3538-1C4D-CF34994C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4F85-60E6-2E74-685F-9912B55C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DEDFF-B898-780B-9658-1E4AF02C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8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58FE-E95A-48A0-5409-6D5C5AF0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25F53-8431-331D-42B0-1F922B205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AB1E-55ED-10DF-E3F4-FE674D00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7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751F-46CE-4447-E486-F954E25D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B0BD6-1B3B-7968-769E-FBE5A5A5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5C81-900B-EDB9-5E0E-480CE026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3BEA-F181-FE43-3941-9FB56F1B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0927D-D2F4-3B02-7B35-FA021A71E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CC68-B446-2414-9AED-37497298C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9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861A5-CDCA-3453-C3F9-E353CE1C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BC82C-5B7B-8E67-56DB-661526BA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F1D8F-BBB5-2191-ED00-1F4A472DB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EB47-0405-D8B4-95C2-45977D90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A076-8004-DB7E-1AEE-71FAB4151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3D00D-0890-B2D0-231D-5B29D1E8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1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664</Words>
  <Application>Microsoft Office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j</dc:creator>
  <cp:lastModifiedBy>r j</cp:lastModifiedBy>
  <cp:revision>1</cp:revision>
  <dcterms:created xsi:type="dcterms:W3CDTF">2025-05-05T17:40:44Z</dcterms:created>
  <dcterms:modified xsi:type="dcterms:W3CDTF">2025-05-05T17:41:27Z</dcterms:modified>
</cp:coreProperties>
</file>